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Lst>
  <p:sldSz cx="18288000" cy="10287000"/>
  <p:notesSz cx="6858000" cy="9144000"/>
  <p:embeddedFontLst>
    <p:embeddedFont>
      <p:font typeface="Source Sans Pro" charset="1" panose="020B0503030403020204"/>
      <p:regular r:id="rId6"/>
    </p:embeddedFont>
    <p:embeddedFont>
      <p:font typeface="Source Sans Pro Bold" charset="1" panose="020B0703030403020204"/>
      <p:regular r:id="rId7"/>
    </p:embeddedFont>
    <p:embeddedFont>
      <p:font typeface="Source Sans Pro Italics" charset="1" panose="020B0503030403090204"/>
      <p:regular r:id="rId8"/>
    </p:embeddedFont>
    <p:embeddedFont>
      <p:font typeface="Source Sans Pro Bold Italics" charset="1" panose="020B070303040309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IBM Plex Sans Condensed" charset="1" panose="020B0506050203000203"/>
      <p:regular r:id="rId14"/>
    </p:embeddedFont>
    <p:embeddedFont>
      <p:font typeface="IBM Plex Sans Condensed Bold" charset="1" panose="020B0806050203000203"/>
      <p:regular r:id="rId15"/>
    </p:embeddedFont>
    <p:embeddedFont>
      <p:font typeface="IBM Plex Sans Condensed Italics" charset="1" panose="020B0506050203000203"/>
      <p:regular r:id="rId16"/>
    </p:embeddedFont>
    <p:embeddedFont>
      <p:font typeface="IBM Plex Sans Condensed Bold Italics" charset="1" panose="020B08060502030002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1.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443178"/>
        </a:solidFill>
      </p:bgPr>
    </p:bg>
    <p:spTree>
      <p:nvGrpSpPr>
        <p:cNvPr id="1" name=""/>
        <p:cNvGrpSpPr/>
        <p:nvPr/>
      </p:nvGrpSpPr>
      <p:grpSpPr>
        <a:xfrm>
          <a:off x="0" y="0"/>
          <a:ext cx="0" cy="0"/>
          <a:chOff x="0" y="0"/>
          <a:chExt cx="0" cy="0"/>
        </a:xfrm>
      </p:grpSpPr>
      <p:sp>
        <p:nvSpPr>
          <p:cNvPr name="Freeform 2" id="2"/>
          <p:cNvSpPr/>
          <p:nvPr/>
        </p:nvSpPr>
        <p:spPr>
          <a:xfrm flipH="false" flipV="false" rot="0">
            <a:off x="915126" y="8581825"/>
            <a:ext cx="3566682" cy="966397"/>
          </a:xfrm>
          <a:custGeom>
            <a:avLst/>
            <a:gdLst/>
            <a:ahLst/>
            <a:cxnLst/>
            <a:rect r="r" b="b" t="t" l="l"/>
            <a:pathLst>
              <a:path h="966397" w="3566682">
                <a:moveTo>
                  <a:pt x="0" y="0"/>
                </a:moveTo>
                <a:lnTo>
                  <a:pt x="3566682" y="0"/>
                </a:lnTo>
                <a:lnTo>
                  <a:pt x="3566682" y="966397"/>
                </a:lnTo>
                <a:lnTo>
                  <a:pt x="0" y="966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948855" y="335719"/>
            <a:ext cx="7362958" cy="9615567"/>
          </a:xfrm>
          <a:custGeom>
            <a:avLst/>
            <a:gdLst/>
            <a:ahLst/>
            <a:cxnLst/>
            <a:rect r="r" b="b" t="t" l="l"/>
            <a:pathLst>
              <a:path h="9615567" w="7362958">
                <a:moveTo>
                  <a:pt x="0" y="0"/>
                </a:moveTo>
                <a:lnTo>
                  <a:pt x="7362957" y="0"/>
                </a:lnTo>
                <a:lnTo>
                  <a:pt x="7362957" y="9615567"/>
                </a:lnTo>
                <a:lnTo>
                  <a:pt x="0" y="9615567"/>
                </a:lnTo>
                <a:lnTo>
                  <a:pt x="0" y="0"/>
                </a:lnTo>
                <a:close/>
              </a:path>
            </a:pathLst>
          </a:custGeom>
          <a:blipFill>
            <a:blip r:embed="rId4">
              <a:alphaModFix amt="24000"/>
              <a:extLst>
                <a:ext uri="{96DAC541-7B7A-43D3-8B79-37D633B846F1}">
                  <asvg:svgBlip xmlns:asvg="http://schemas.microsoft.com/office/drawing/2016/SVG/main" r:embed="rId5"/>
                </a:ext>
              </a:extLst>
            </a:blip>
            <a:stretch>
              <a:fillRect l="0" t="0" r="0" b="0"/>
            </a:stretch>
          </a:blipFill>
        </p:spPr>
      </p:sp>
      <p:grpSp>
        <p:nvGrpSpPr>
          <p:cNvPr name="Group 4" id="4"/>
          <p:cNvGrpSpPr>
            <a:grpSpLocks noChangeAspect="true"/>
          </p:cNvGrpSpPr>
          <p:nvPr/>
        </p:nvGrpSpPr>
        <p:grpSpPr>
          <a:xfrm rot="0">
            <a:off x="952500" y="5809059"/>
            <a:ext cx="9420225" cy="9525"/>
            <a:chOff x="0" y="0"/>
            <a:chExt cx="25120600" cy="25400"/>
          </a:xfrm>
        </p:grpSpPr>
        <p:sp>
          <p:nvSpPr>
            <p:cNvPr name="Freeform 5" id="5"/>
            <p:cNvSpPr/>
            <p:nvPr/>
          </p:nvSpPr>
          <p:spPr>
            <a:xfrm flipH="false" flipV="false" rot="0">
              <a:off x="0" y="0"/>
              <a:ext cx="25120600" cy="25400"/>
            </a:xfrm>
            <a:custGeom>
              <a:avLst/>
              <a:gdLst/>
              <a:ahLst/>
              <a:cxnLst/>
              <a:rect r="r" b="b" t="t" l="l"/>
              <a:pathLst>
                <a:path h="25400" w="25120600">
                  <a:moveTo>
                    <a:pt x="0" y="0"/>
                  </a:moveTo>
                  <a:lnTo>
                    <a:pt x="25120600" y="0"/>
                  </a:lnTo>
                  <a:lnTo>
                    <a:pt x="25120600" y="25400"/>
                  </a:lnTo>
                  <a:lnTo>
                    <a:pt x="0" y="25400"/>
                  </a:lnTo>
                  <a:close/>
                </a:path>
              </a:pathLst>
            </a:custGeom>
            <a:solidFill>
              <a:srgbClr val="FFFFFF"/>
            </a:solidFill>
          </p:spPr>
        </p:sp>
      </p:grpSp>
      <p:sp>
        <p:nvSpPr>
          <p:cNvPr name="TextBox 6" id="6"/>
          <p:cNvSpPr txBox="true"/>
          <p:nvPr/>
        </p:nvSpPr>
        <p:spPr>
          <a:xfrm rot="0">
            <a:off x="933450" y="3065883"/>
            <a:ext cx="10015405" cy="2500312"/>
          </a:xfrm>
          <a:prstGeom prst="rect">
            <a:avLst/>
          </a:prstGeom>
        </p:spPr>
        <p:txBody>
          <a:bodyPr anchor="t" rtlCol="false" tIns="0" lIns="0" bIns="0" rIns="0">
            <a:spAutoFit/>
          </a:bodyPr>
          <a:lstStyle/>
          <a:p>
            <a:pPr algn="just">
              <a:lnSpc>
                <a:spcPts val="9900"/>
              </a:lnSpc>
            </a:pPr>
            <a:r>
              <a:rPr lang="en-US" sz="8250" spc="115">
                <a:solidFill>
                  <a:srgbClr val="FFFFFF"/>
                </a:solidFill>
                <a:latin typeface="Source Sans Pro Bold"/>
              </a:rPr>
              <a:t>Presentation </a:t>
            </a:r>
          </a:p>
          <a:p>
            <a:pPr algn="just">
              <a:lnSpc>
                <a:spcPts val="9900"/>
              </a:lnSpc>
            </a:pPr>
            <a:r>
              <a:rPr lang="en-US" sz="8250" spc="115">
                <a:solidFill>
                  <a:srgbClr val="FFFFFF"/>
                </a:solidFill>
                <a:latin typeface="Source Sans Pro Bold"/>
              </a:rPr>
              <a:t>Title</a:t>
            </a:r>
          </a:p>
        </p:txBody>
      </p:sp>
      <p:sp>
        <p:nvSpPr>
          <p:cNvPr name="TextBox 7" id="7"/>
          <p:cNvSpPr txBox="true"/>
          <p:nvPr/>
        </p:nvSpPr>
        <p:spPr>
          <a:xfrm rot="0">
            <a:off x="1028700" y="6017427"/>
            <a:ext cx="9344025" cy="811530"/>
          </a:xfrm>
          <a:prstGeom prst="rect">
            <a:avLst/>
          </a:prstGeom>
        </p:spPr>
        <p:txBody>
          <a:bodyPr anchor="t" rtlCol="false" tIns="0" lIns="0" bIns="0" rIns="0">
            <a:spAutoFit/>
          </a:bodyPr>
          <a:lstStyle/>
          <a:p>
            <a:pPr>
              <a:lnSpc>
                <a:spcPts val="6719"/>
              </a:lnSpc>
            </a:pPr>
            <a:r>
              <a:rPr lang="en-US" sz="4800">
                <a:solidFill>
                  <a:srgbClr val="FFFFFF"/>
                </a:solidFill>
                <a:latin typeface="Source Sans Pro Bold"/>
              </a:rPr>
              <a:t>Subtitle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48855" y="335719"/>
            <a:ext cx="7362958" cy="9615567"/>
          </a:xfrm>
          <a:custGeom>
            <a:avLst/>
            <a:gdLst/>
            <a:ahLst/>
            <a:cxnLst/>
            <a:rect r="r" b="b" t="t" l="l"/>
            <a:pathLst>
              <a:path h="9615567" w="7362958">
                <a:moveTo>
                  <a:pt x="0" y="0"/>
                </a:moveTo>
                <a:lnTo>
                  <a:pt x="7362957" y="0"/>
                </a:lnTo>
                <a:lnTo>
                  <a:pt x="7362957" y="9615567"/>
                </a:lnTo>
                <a:lnTo>
                  <a:pt x="0" y="9615567"/>
                </a:lnTo>
                <a:lnTo>
                  <a:pt x="0" y="0"/>
                </a:lnTo>
                <a:close/>
              </a:path>
            </a:pathLst>
          </a:custGeom>
          <a:blipFill>
            <a:blip r:embed="rId2">
              <a:alphaModFix amt="41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38225" y="3016541"/>
            <a:ext cx="9619124" cy="4623321"/>
          </a:xfrm>
          <a:prstGeom prst="rect">
            <a:avLst/>
          </a:prstGeom>
        </p:spPr>
        <p:txBody>
          <a:bodyPr anchor="t" rtlCol="false" tIns="0" lIns="0" bIns="0" rIns="0">
            <a:spAutoFit/>
          </a:bodyPr>
          <a:lstStyle/>
          <a:p>
            <a:pPr algn="l">
              <a:lnSpc>
                <a:spcPts val="4050"/>
              </a:lnSpc>
            </a:pPr>
            <a:r>
              <a:rPr lang="en-US" sz="3150" spc="44">
                <a:solidFill>
                  <a:srgbClr val="211261"/>
                </a:solidFill>
                <a:latin typeface="Source Sans Pro"/>
              </a:rPr>
              <a:t>Gendunt utet etur? Aque cullessit, ommod quam </a:t>
            </a:r>
          </a:p>
          <a:p>
            <a:pPr algn="l">
              <a:lnSpc>
                <a:spcPts val="4050"/>
              </a:lnSpc>
            </a:pPr>
            <a:r>
              <a:rPr lang="en-US" sz="3150" spc="44">
                <a:solidFill>
                  <a:srgbClr val="211261"/>
                </a:solidFill>
                <a:latin typeface="Source Sans Pro"/>
              </a:rPr>
              <a:t>re veribustium facidendipis maximaxim restrum excepererio blatur? Arci dolupta tinusa cum re omnist qui con nonsentum excessitat.</a:t>
            </a:r>
          </a:p>
          <a:p>
            <a:pPr algn="l">
              <a:lnSpc>
                <a:spcPts val="4050"/>
              </a:lnSpc>
            </a:pPr>
            <a:r>
              <a:rPr lang="en-US" sz="3150" spc="44">
                <a:solidFill>
                  <a:srgbClr val="211261"/>
                </a:solidFill>
                <a:latin typeface="Source Sans Pro"/>
              </a:rPr>
              <a:t>Musandignam excerrovid quidelit aut rerro velluptatur? Tur, aut il iusciam vellaborro dolori verro di niatur aceribus reniet veniendant ve. Tur, aut il iusciam vellaborro dolori verro di niatur aceribus reniet veniendant ve aut il iusciam vellaborro dolori verro di.</a:t>
            </a:r>
          </a:p>
        </p:txBody>
      </p:sp>
      <p:sp>
        <p:nvSpPr>
          <p:cNvPr name="TextBox 4" id="4"/>
          <p:cNvSpPr txBox="true"/>
          <p:nvPr/>
        </p:nvSpPr>
        <p:spPr>
          <a:xfrm rot="0">
            <a:off x="1028700" y="1700012"/>
            <a:ext cx="8981627" cy="967264"/>
          </a:xfrm>
          <a:prstGeom prst="rect">
            <a:avLst/>
          </a:prstGeom>
        </p:spPr>
        <p:txBody>
          <a:bodyPr anchor="t" rtlCol="false" tIns="0" lIns="0" bIns="0" rIns="0">
            <a:spAutoFit/>
          </a:bodyPr>
          <a:lstStyle/>
          <a:p>
            <a:pPr algn="l">
              <a:lnSpc>
                <a:spcPts val="7980"/>
              </a:lnSpc>
            </a:pPr>
            <a:r>
              <a:rPr lang="en-US" sz="5700" spc="79">
                <a:solidFill>
                  <a:srgbClr val="443178"/>
                </a:solidFill>
                <a:latin typeface="Source Sans Pro Bold"/>
              </a:rPr>
              <a:t>Slide Title</a:t>
            </a:r>
          </a:p>
        </p:txBody>
      </p:sp>
      <p:sp>
        <p:nvSpPr>
          <p:cNvPr name="Freeform 5" id="5"/>
          <p:cNvSpPr/>
          <p:nvPr/>
        </p:nvSpPr>
        <p:spPr>
          <a:xfrm flipH="false" flipV="false" rot="0">
            <a:off x="-76678" y="8834438"/>
            <a:ext cx="18431353" cy="1484083"/>
          </a:xfrm>
          <a:custGeom>
            <a:avLst/>
            <a:gdLst/>
            <a:ahLst/>
            <a:cxnLst/>
            <a:rect r="r" b="b" t="t" l="l"/>
            <a:pathLst>
              <a:path h="1484083" w="18431353">
                <a:moveTo>
                  <a:pt x="0" y="0"/>
                </a:moveTo>
                <a:lnTo>
                  <a:pt x="18431353" y="0"/>
                </a:lnTo>
                <a:lnTo>
                  <a:pt x="18431353" y="1484082"/>
                </a:lnTo>
                <a:lnTo>
                  <a:pt x="0" y="14840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48855" y="335719"/>
            <a:ext cx="7362958" cy="9615567"/>
          </a:xfrm>
          <a:custGeom>
            <a:avLst/>
            <a:gdLst/>
            <a:ahLst/>
            <a:cxnLst/>
            <a:rect r="r" b="b" t="t" l="l"/>
            <a:pathLst>
              <a:path h="9615567" w="7362958">
                <a:moveTo>
                  <a:pt x="0" y="0"/>
                </a:moveTo>
                <a:lnTo>
                  <a:pt x="7362957" y="0"/>
                </a:lnTo>
                <a:lnTo>
                  <a:pt x="7362957" y="9615567"/>
                </a:lnTo>
                <a:lnTo>
                  <a:pt x="0" y="9615567"/>
                </a:lnTo>
                <a:lnTo>
                  <a:pt x="0" y="0"/>
                </a:lnTo>
                <a:close/>
              </a:path>
            </a:pathLst>
          </a:custGeom>
          <a:blipFill>
            <a:blip r:embed="rId2">
              <a:alphaModFix amt="41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47750" y="3007016"/>
            <a:ext cx="8895824" cy="4623321"/>
          </a:xfrm>
          <a:prstGeom prst="rect">
            <a:avLst/>
          </a:prstGeom>
        </p:spPr>
        <p:txBody>
          <a:bodyPr anchor="t" rtlCol="false" tIns="0" lIns="0" bIns="0" rIns="0">
            <a:spAutoFit/>
          </a:bodyPr>
          <a:lstStyle/>
          <a:p>
            <a:pPr algn="l">
              <a:lnSpc>
                <a:spcPts val="4050"/>
              </a:lnSpc>
            </a:pPr>
            <a:r>
              <a:rPr lang="en-US" sz="3150" spc="44">
                <a:solidFill>
                  <a:srgbClr val="211261"/>
                </a:solidFill>
                <a:latin typeface="Source Sans Pro"/>
              </a:rPr>
              <a:t>Gendunt utet etur? Aque cullessit, ommod quam re veribustium facidendipis maximaxim restrum excepererio blatur? Arci dolupta tinusa cum re omnist qui con nonsentum excessitat. </a:t>
            </a:r>
          </a:p>
          <a:p>
            <a:pPr algn="l">
              <a:lnSpc>
                <a:spcPts val="4050"/>
              </a:lnSpc>
            </a:pPr>
            <a:r>
              <a:rPr lang="en-US" sz="3150" spc="44">
                <a:solidFill>
                  <a:srgbClr val="211261"/>
                </a:solidFill>
                <a:latin typeface="Source Sans Pro"/>
              </a:rPr>
              <a:t>Musandignam excerrovid quidelit aut rerro velluptatur? Tur, aut il iusciam vellaborro dolori veribustium facidendipis maximaxim restrum excepererio blatur? Arci dolupta tinusa cum re omnist qui con nonsentum excessitat. </a:t>
            </a:r>
          </a:p>
        </p:txBody>
      </p:sp>
      <p:sp>
        <p:nvSpPr>
          <p:cNvPr name="TextBox 4" id="4"/>
          <p:cNvSpPr txBox="true"/>
          <p:nvPr/>
        </p:nvSpPr>
        <p:spPr>
          <a:xfrm rot="0">
            <a:off x="1047750" y="1690487"/>
            <a:ext cx="8568149" cy="967264"/>
          </a:xfrm>
          <a:prstGeom prst="rect">
            <a:avLst/>
          </a:prstGeom>
        </p:spPr>
        <p:txBody>
          <a:bodyPr anchor="t" rtlCol="false" tIns="0" lIns="0" bIns="0" rIns="0">
            <a:spAutoFit/>
          </a:bodyPr>
          <a:lstStyle/>
          <a:p>
            <a:pPr algn="l">
              <a:lnSpc>
                <a:spcPts val="7980"/>
              </a:lnSpc>
            </a:pPr>
            <a:r>
              <a:rPr lang="en-US" sz="5700" spc="79">
                <a:solidFill>
                  <a:srgbClr val="443178"/>
                </a:solidFill>
                <a:latin typeface="Source Sans Pro Bold"/>
              </a:rPr>
              <a:t>Slide Title</a:t>
            </a:r>
          </a:p>
        </p:txBody>
      </p:sp>
      <p:sp>
        <p:nvSpPr>
          <p:cNvPr name="Freeform 5" id="5"/>
          <p:cNvSpPr/>
          <p:nvPr/>
        </p:nvSpPr>
        <p:spPr>
          <a:xfrm flipH="false" flipV="false" rot="0">
            <a:off x="-76678" y="8834438"/>
            <a:ext cx="18431353" cy="1484083"/>
          </a:xfrm>
          <a:custGeom>
            <a:avLst/>
            <a:gdLst/>
            <a:ahLst/>
            <a:cxnLst/>
            <a:rect r="r" b="b" t="t" l="l"/>
            <a:pathLst>
              <a:path h="1484083" w="18431353">
                <a:moveTo>
                  <a:pt x="0" y="0"/>
                </a:moveTo>
                <a:lnTo>
                  <a:pt x="18431353" y="0"/>
                </a:lnTo>
                <a:lnTo>
                  <a:pt x="18431353" y="1484082"/>
                </a:lnTo>
                <a:lnTo>
                  <a:pt x="0" y="14840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80781" y="-125107"/>
            <a:ext cx="10742136" cy="9090501"/>
          </a:xfrm>
          <a:custGeom>
            <a:avLst/>
            <a:gdLst/>
            <a:ahLst/>
            <a:cxnLst/>
            <a:rect r="r" b="b" t="t" l="l"/>
            <a:pathLst>
              <a:path h="9090501" w="10742136">
                <a:moveTo>
                  <a:pt x="0" y="0"/>
                </a:moveTo>
                <a:lnTo>
                  <a:pt x="10742136" y="0"/>
                </a:lnTo>
                <a:lnTo>
                  <a:pt x="10742136" y="9090502"/>
                </a:lnTo>
                <a:lnTo>
                  <a:pt x="0" y="9090502"/>
                </a:lnTo>
                <a:lnTo>
                  <a:pt x="0" y="0"/>
                </a:lnTo>
                <a:close/>
              </a:path>
            </a:pathLst>
          </a:custGeom>
          <a:blipFill>
            <a:blip r:embed="rId2"/>
            <a:stretch>
              <a:fillRect l="-6665" t="0" r="-23276" b="0"/>
            </a:stretch>
          </a:blipFill>
        </p:spPr>
      </p:sp>
      <p:sp>
        <p:nvSpPr>
          <p:cNvPr name="Freeform 3" id="3"/>
          <p:cNvSpPr/>
          <p:nvPr/>
        </p:nvSpPr>
        <p:spPr>
          <a:xfrm flipH="false" flipV="false" rot="0">
            <a:off x="-76678" y="8834438"/>
            <a:ext cx="18431353" cy="1484083"/>
          </a:xfrm>
          <a:custGeom>
            <a:avLst/>
            <a:gdLst/>
            <a:ahLst/>
            <a:cxnLst/>
            <a:rect r="r" b="b" t="t" l="l"/>
            <a:pathLst>
              <a:path h="1484083" w="18431353">
                <a:moveTo>
                  <a:pt x="0" y="0"/>
                </a:moveTo>
                <a:lnTo>
                  <a:pt x="18431353" y="0"/>
                </a:lnTo>
                <a:lnTo>
                  <a:pt x="18431353" y="1484082"/>
                </a:lnTo>
                <a:lnTo>
                  <a:pt x="0" y="14840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66800" y="3016541"/>
            <a:ext cx="6526338" cy="4623321"/>
          </a:xfrm>
          <a:prstGeom prst="rect">
            <a:avLst/>
          </a:prstGeom>
        </p:spPr>
        <p:txBody>
          <a:bodyPr anchor="t" rtlCol="false" tIns="0" lIns="0" bIns="0" rIns="0">
            <a:spAutoFit/>
          </a:bodyPr>
          <a:lstStyle/>
          <a:p>
            <a:pPr algn="l">
              <a:lnSpc>
                <a:spcPts val="4050"/>
              </a:lnSpc>
            </a:pPr>
            <a:r>
              <a:rPr lang="en-US" sz="3150" spc="44">
                <a:solidFill>
                  <a:srgbClr val="211261"/>
                </a:solidFill>
                <a:latin typeface="Source Sans Pro"/>
              </a:rPr>
              <a:t>Gendunt utet etur? Aque cullessit, ommod quam re veribustium facidendipis maximaxim restrum excepererio blatur? Arci dolupta tinusa cum re omnist qui con nonsentum excessitat. Musandignam excerrovid quidelit aut rerro?</a:t>
            </a:r>
          </a:p>
          <a:p>
            <a:pPr algn="l">
              <a:lnSpc>
                <a:spcPts val="4050"/>
              </a:lnSpc>
            </a:pPr>
            <a:r>
              <a:rPr lang="en-US" sz="3150" spc="44">
                <a:solidFill>
                  <a:srgbClr val="211261"/>
                </a:solidFill>
                <a:latin typeface="Source Sans Pro"/>
              </a:rPr>
              <a:t>Tur, aut il iusciam vellaborro dolori verro di niatur aceribus reniet.</a:t>
            </a:r>
          </a:p>
        </p:txBody>
      </p:sp>
      <p:sp>
        <p:nvSpPr>
          <p:cNvPr name="TextBox 5" id="5"/>
          <p:cNvSpPr txBox="true"/>
          <p:nvPr/>
        </p:nvSpPr>
        <p:spPr>
          <a:xfrm rot="0">
            <a:off x="1038225" y="1690487"/>
            <a:ext cx="6554913" cy="967264"/>
          </a:xfrm>
          <a:prstGeom prst="rect">
            <a:avLst/>
          </a:prstGeom>
        </p:spPr>
        <p:txBody>
          <a:bodyPr anchor="t" rtlCol="false" tIns="0" lIns="0" bIns="0" rIns="0">
            <a:spAutoFit/>
          </a:bodyPr>
          <a:lstStyle/>
          <a:p>
            <a:pPr algn="l">
              <a:lnSpc>
                <a:spcPts val="7980"/>
              </a:lnSpc>
            </a:pPr>
            <a:r>
              <a:rPr lang="en-US" sz="5700" spc="79">
                <a:solidFill>
                  <a:srgbClr val="211261"/>
                </a:solidFill>
                <a:latin typeface="IBM Plex Sans Condensed Bold"/>
              </a:rPr>
              <a:t>Slide Title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443178"/>
        </a:solidFill>
      </p:bgPr>
    </p:bg>
    <p:spTree>
      <p:nvGrpSpPr>
        <p:cNvPr id="1" name=""/>
        <p:cNvGrpSpPr/>
        <p:nvPr/>
      </p:nvGrpSpPr>
      <p:grpSpPr>
        <a:xfrm>
          <a:off x="0" y="0"/>
          <a:ext cx="0" cy="0"/>
          <a:chOff x="0" y="0"/>
          <a:chExt cx="0" cy="0"/>
        </a:xfrm>
      </p:grpSpPr>
      <p:sp>
        <p:nvSpPr>
          <p:cNvPr name="Freeform 2" id="2"/>
          <p:cNvSpPr/>
          <p:nvPr/>
        </p:nvSpPr>
        <p:spPr>
          <a:xfrm flipH="false" flipV="false" rot="0">
            <a:off x="915126" y="8581825"/>
            <a:ext cx="3566682" cy="966397"/>
          </a:xfrm>
          <a:custGeom>
            <a:avLst/>
            <a:gdLst/>
            <a:ahLst/>
            <a:cxnLst/>
            <a:rect r="r" b="b" t="t" l="l"/>
            <a:pathLst>
              <a:path h="966397" w="3566682">
                <a:moveTo>
                  <a:pt x="0" y="0"/>
                </a:moveTo>
                <a:lnTo>
                  <a:pt x="3566682" y="0"/>
                </a:lnTo>
                <a:lnTo>
                  <a:pt x="3566682" y="966397"/>
                </a:lnTo>
                <a:lnTo>
                  <a:pt x="0" y="966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948855" y="335719"/>
            <a:ext cx="7362958" cy="9615567"/>
          </a:xfrm>
          <a:custGeom>
            <a:avLst/>
            <a:gdLst/>
            <a:ahLst/>
            <a:cxnLst/>
            <a:rect r="r" b="b" t="t" l="l"/>
            <a:pathLst>
              <a:path h="9615567" w="7362958">
                <a:moveTo>
                  <a:pt x="0" y="0"/>
                </a:moveTo>
                <a:lnTo>
                  <a:pt x="7362957" y="0"/>
                </a:lnTo>
                <a:lnTo>
                  <a:pt x="7362957" y="9615567"/>
                </a:lnTo>
                <a:lnTo>
                  <a:pt x="0" y="9615567"/>
                </a:lnTo>
                <a:lnTo>
                  <a:pt x="0" y="0"/>
                </a:lnTo>
                <a:close/>
              </a:path>
            </a:pathLst>
          </a:custGeom>
          <a:blipFill>
            <a:blip r:embed="rId4">
              <a:alphaModFix amt="24000"/>
              <a:extLst>
                <a:ext uri="{96DAC541-7B7A-43D3-8B79-37D633B846F1}">
                  <asvg:svgBlip xmlns:asvg="http://schemas.microsoft.com/office/drawing/2016/SVG/main" r:embed="rId5"/>
                </a:ext>
              </a:extLst>
            </a:blip>
            <a:stretch>
              <a:fillRect l="0" t="0" r="0" b="0"/>
            </a:stretch>
          </a:blipFill>
        </p:spPr>
      </p:sp>
      <p:grpSp>
        <p:nvGrpSpPr>
          <p:cNvPr name="Group 4" id="4"/>
          <p:cNvGrpSpPr>
            <a:grpSpLocks noChangeAspect="true"/>
          </p:cNvGrpSpPr>
          <p:nvPr/>
        </p:nvGrpSpPr>
        <p:grpSpPr>
          <a:xfrm rot="0">
            <a:off x="952500" y="5809059"/>
            <a:ext cx="9420225" cy="9525"/>
            <a:chOff x="0" y="0"/>
            <a:chExt cx="25120600" cy="25400"/>
          </a:xfrm>
        </p:grpSpPr>
        <p:sp>
          <p:nvSpPr>
            <p:cNvPr name="Freeform 5" id="5"/>
            <p:cNvSpPr/>
            <p:nvPr/>
          </p:nvSpPr>
          <p:spPr>
            <a:xfrm flipH="false" flipV="false" rot="0">
              <a:off x="0" y="0"/>
              <a:ext cx="25120600" cy="25400"/>
            </a:xfrm>
            <a:custGeom>
              <a:avLst/>
              <a:gdLst/>
              <a:ahLst/>
              <a:cxnLst/>
              <a:rect r="r" b="b" t="t" l="l"/>
              <a:pathLst>
                <a:path h="25400" w="25120600">
                  <a:moveTo>
                    <a:pt x="0" y="0"/>
                  </a:moveTo>
                  <a:lnTo>
                    <a:pt x="25120600" y="0"/>
                  </a:lnTo>
                  <a:lnTo>
                    <a:pt x="25120600" y="25400"/>
                  </a:lnTo>
                  <a:lnTo>
                    <a:pt x="0" y="25400"/>
                  </a:lnTo>
                  <a:close/>
                </a:path>
              </a:pathLst>
            </a:custGeom>
            <a:solidFill>
              <a:srgbClr val="FFFFFF"/>
            </a:solidFill>
          </p:spPr>
        </p:sp>
      </p:grpSp>
      <p:sp>
        <p:nvSpPr>
          <p:cNvPr name="TextBox 6" id="6"/>
          <p:cNvSpPr txBox="true"/>
          <p:nvPr/>
        </p:nvSpPr>
        <p:spPr>
          <a:xfrm rot="0">
            <a:off x="933450" y="3065883"/>
            <a:ext cx="9439275" cy="2500312"/>
          </a:xfrm>
          <a:prstGeom prst="rect">
            <a:avLst/>
          </a:prstGeom>
        </p:spPr>
        <p:txBody>
          <a:bodyPr anchor="t" rtlCol="false" tIns="0" lIns="0" bIns="0" rIns="0">
            <a:spAutoFit/>
          </a:bodyPr>
          <a:lstStyle/>
          <a:p>
            <a:pPr algn="just">
              <a:lnSpc>
                <a:spcPts val="9900"/>
              </a:lnSpc>
            </a:pPr>
            <a:r>
              <a:rPr lang="en-US" sz="8250" spc="115">
                <a:solidFill>
                  <a:srgbClr val="FFFFFF"/>
                </a:solidFill>
                <a:latin typeface="Source Sans Pro Bold"/>
              </a:rPr>
              <a:t>Section </a:t>
            </a:r>
          </a:p>
          <a:p>
            <a:pPr algn="just">
              <a:lnSpc>
                <a:spcPts val="9900"/>
              </a:lnSpc>
            </a:pPr>
            <a:r>
              <a:rPr lang="en-US" sz="8250" spc="115">
                <a:solidFill>
                  <a:srgbClr val="FFFFFF"/>
                </a:solidFill>
                <a:latin typeface="Source Sans Pro Bold"/>
              </a:rPr>
              <a:t>Title</a:t>
            </a:r>
          </a:p>
        </p:txBody>
      </p:sp>
      <p:sp>
        <p:nvSpPr>
          <p:cNvPr name="TextBox 7" id="7"/>
          <p:cNvSpPr txBox="true"/>
          <p:nvPr/>
        </p:nvSpPr>
        <p:spPr>
          <a:xfrm rot="0">
            <a:off x="1028700" y="6017427"/>
            <a:ext cx="9344025" cy="811530"/>
          </a:xfrm>
          <a:prstGeom prst="rect">
            <a:avLst/>
          </a:prstGeom>
        </p:spPr>
        <p:txBody>
          <a:bodyPr anchor="t" rtlCol="false" tIns="0" lIns="0" bIns="0" rIns="0">
            <a:spAutoFit/>
          </a:bodyPr>
          <a:lstStyle/>
          <a:p>
            <a:pPr>
              <a:lnSpc>
                <a:spcPts val="6719"/>
              </a:lnSpc>
            </a:pPr>
            <a:r>
              <a:rPr lang="en-US" sz="4800">
                <a:solidFill>
                  <a:srgbClr val="FFFFFF"/>
                </a:solidFill>
                <a:latin typeface="Source Sans Pro Bold"/>
              </a:rPr>
              <a:t>Subtitle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401050" y="5270201"/>
            <a:ext cx="4943475" cy="3679940"/>
          </a:xfrm>
          <a:custGeom>
            <a:avLst/>
            <a:gdLst/>
            <a:ahLst/>
            <a:cxnLst/>
            <a:rect r="r" b="b" t="t" l="l"/>
            <a:pathLst>
              <a:path h="3679940" w="4943475">
                <a:moveTo>
                  <a:pt x="0" y="0"/>
                </a:moveTo>
                <a:lnTo>
                  <a:pt x="4943475" y="0"/>
                </a:lnTo>
                <a:lnTo>
                  <a:pt x="4943475" y="3679940"/>
                </a:lnTo>
                <a:lnTo>
                  <a:pt x="0" y="3679940"/>
                </a:lnTo>
                <a:lnTo>
                  <a:pt x="0" y="0"/>
                </a:lnTo>
                <a:close/>
              </a:path>
            </a:pathLst>
          </a:custGeom>
          <a:blipFill>
            <a:blip r:embed="rId2"/>
            <a:stretch>
              <a:fillRect l="-2890" t="0" r="-8770" b="0"/>
            </a:stretch>
          </a:blipFill>
        </p:spPr>
      </p:sp>
      <p:sp>
        <p:nvSpPr>
          <p:cNvPr name="Freeform 3" id="3"/>
          <p:cNvSpPr/>
          <p:nvPr/>
        </p:nvSpPr>
        <p:spPr>
          <a:xfrm flipH="false" flipV="false" rot="0">
            <a:off x="13467389" y="5274782"/>
            <a:ext cx="4820611" cy="3675359"/>
          </a:xfrm>
          <a:custGeom>
            <a:avLst/>
            <a:gdLst/>
            <a:ahLst/>
            <a:cxnLst/>
            <a:rect r="r" b="b" t="t" l="l"/>
            <a:pathLst>
              <a:path h="3675359" w="4820611">
                <a:moveTo>
                  <a:pt x="0" y="0"/>
                </a:moveTo>
                <a:lnTo>
                  <a:pt x="4820611" y="0"/>
                </a:lnTo>
                <a:lnTo>
                  <a:pt x="4820611" y="3675359"/>
                </a:lnTo>
                <a:lnTo>
                  <a:pt x="0" y="3675359"/>
                </a:lnTo>
                <a:lnTo>
                  <a:pt x="0" y="0"/>
                </a:lnTo>
                <a:close/>
              </a:path>
            </a:pathLst>
          </a:custGeom>
          <a:blipFill>
            <a:blip r:embed="rId3"/>
            <a:stretch>
              <a:fillRect l="-42460" t="-128890" r="-19762" b="-90269"/>
            </a:stretch>
          </a:blipFill>
        </p:spPr>
      </p:sp>
      <p:sp>
        <p:nvSpPr>
          <p:cNvPr name="Freeform 4" id="4"/>
          <p:cNvSpPr/>
          <p:nvPr/>
        </p:nvSpPr>
        <p:spPr>
          <a:xfrm flipH="false" flipV="false" rot="0">
            <a:off x="-76678" y="8834438"/>
            <a:ext cx="18431353" cy="1484083"/>
          </a:xfrm>
          <a:custGeom>
            <a:avLst/>
            <a:gdLst/>
            <a:ahLst/>
            <a:cxnLst/>
            <a:rect r="r" b="b" t="t" l="l"/>
            <a:pathLst>
              <a:path h="1484083" w="18431353">
                <a:moveTo>
                  <a:pt x="0" y="0"/>
                </a:moveTo>
                <a:lnTo>
                  <a:pt x="18431353" y="0"/>
                </a:lnTo>
                <a:lnTo>
                  <a:pt x="18431353" y="1484082"/>
                </a:lnTo>
                <a:lnTo>
                  <a:pt x="0" y="14840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401050" y="0"/>
            <a:ext cx="9886950" cy="5131834"/>
          </a:xfrm>
          <a:custGeom>
            <a:avLst/>
            <a:gdLst/>
            <a:ahLst/>
            <a:cxnLst/>
            <a:rect r="r" b="b" t="t" l="l"/>
            <a:pathLst>
              <a:path h="5131834" w="9886950">
                <a:moveTo>
                  <a:pt x="0" y="0"/>
                </a:moveTo>
                <a:lnTo>
                  <a:pt x="9886950" y="0"/>
                </a:lnTo>
                <a:lnTo>
                  <a:pt x="9886950" y="5131834"/>
                </a:lnTo>
                <a:lnTo>
                  <a:pt x="0" y="5131834"/>
                </a:lnTo>
                <a:lnTo>
                  <a:pt x="0" y="0"/>
                </a:lnTo>
                <a:close/>
              </a:path>
            </a:pathLst>
          </a:custGeom>
          <a:blipFill>
            <a:blip r:embed="rId6"/>
            <a:stretch>
              <a:fillRect l="0" t="-5905" r="-1241" b="-24128"/>
            </a:stretch>
          </a:blipFill>
        </p:spPr>
      </p:sp>
      <p:sp>
        <p:nvSpPr>
          <p:cNvPr name="TextBox 6" id="6"/>
          <p:cNvSpPr txBox="true"/>
          <p:nvPr/>
        </p:nvSpPr>
        <p:spPr>
          <a:xfrm rot="0">
            <a:off x="1076325" y="3026066"/>
            <a:ext cx="6526338" cy="5137671"/>
          </a:xfrm>
          <a:prstGeom prst="rect">
            <a:avLst/>
          </a:prstGeom>
        </p:spPr>
        <p:txBody>
          <a:bodyPr anchor="t" rtlCol="false" tIns="0" lIns="0" bIns="0" rIns="0">
            <a:spAutoFit/>
          </a:bodyPr>
          <a:lstStyle/>
          <a:p>
            <a:pPr algn="l">
              <a:lnSpc>
                <a:spcPts val="4050"/>
              </a:lnSpc>
            </a:pPr>
            <a:r>
              <a:rPr lang="en-US" sz="3150" spc="44">
                <a:solidFill>
                  <a:srgbClr val="211261"/>
                </a:solidFill>
                <a:latin typeface="Source Sans Pro"/>
              </a:rPr>
              <a:t>Gendunt utet etur? Aque cullessit, ommod quam re veribustium facidendipis maximaxim restrum excepererio blatur? Arci dolupta tinusa cum re omnist qui con nonsentum excessitat. Musandignam excerrovid quidelit aut rerro velluptatur? Tur, aut il iusciam vellaborro dolori verro di niatur aceribus reniet.</a:t>
            </a:r>
          </a:p>
        </p:txBody>
      </p:sp>
      <p:sp>
        <p:nvSpPr>
          <p:cNvPr name="TextBox 7" id="7"/>
          <p:cNvSpPr txBox="true"/>
          <p:nvPr/>
        </p:nvSpPr>
        <p:spPr>
          <a:xfrm rot="0">
            <a:off x="1066800" y="1690487"/>
            <a:ext cx="5899111" cy="967264"/>
          </a:xfrm>
          <a:prstGeom prst="rect">
            <a:avLst/>
          </a:prstGeom>
        </p:spPr>
        <p:txBody>
          <a:bodyPr anchor="t" rtlCol="false" tIns="0" lIns="0" bIns="0" rIns="0">
            <a:spAutoFit/>
          </a:bodyPr>
          <a:lstStyle/>
          <a:p>
            <a:pPr algn="l">
              <a:lnSpc>
                <a:spcPts val="7980"/>
              </a:lnSpc>
            </a:pPr>
            <a:r>
              <a:rPr lang="en-US" sz="5700" spc="79">
                <a:solidFill>
                  <a:srgbClr val="211261"/>
                </a:solidFill>
                <a:latin typeface="Source Sans Pro Bold"/>
              </a:rPr>
              <a:t>Slide Title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419" t="-18117" r="-364" b="-1329"/>
            </a:stretch>
          </a:blipFill>
        </p:spPr>
      </p:sp>
      <p:sp>
        <p:nvSpPr>
          <p:cNvPr name="Freeform 3" id="3"/>
          <p:cNvSpPr/>
          <p:nvPr/>
        </p:nvSpPr>
        <p:spPr>
          <a:xfrm flipH="false" flipV="false" rot="0">
            <a:off x="-76678" y="8834438"/>
            <a:ext cx="18431353" cy="1484083"/>
          </a:xfrm>
          <a:custGeom>
            <a:avLst/>
            <a:gdLst/>
            <a:ahLst/>
            <a:cxnLst/>
            <a:rect r="r" b="b" t="t" l="l"/>
            <a:pathLst>
              <a:path h="1484083" w="18431353">
                <a:moveTo>
                  <a:pt x="0" y="0"/>
                </a:moveTo>
                <a:lnTo>
                  <a:pt x="18431353" y="0"/>
                </a:lnTo>
                <a:lnTo>
                  <a:pt x="18431353" y="1484082"/>
                </a:lnTo>
                <a:lnTo>
                  <a:pt x="0" y="148408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8863014" y="1473993"/>
            <a:ext cx="8522494" cy="7074694"/>
            <a:chOff x="0" y="0"/>
            <a:chExt cx="22726650" cy="18865850"/>
          </a:xfrm>
        </p:grpSpPr>
        <p:sp>
          <p:nvSpPr>
            <p:cNvPr name="Freeform 3" id="3"/>
            <p:cNvSpPr/>
            <p:nvPr/>
          </p:nvSpPr>
          <p:spPr>
            <a:xfrm flipH="false" flipV="false" rot="0">
              <a:off x="73025" y="73025"/>
              <a:ext cx="22580600" cy="18719800"/>
            </a:xfrm>
            <a:custGeom>
              <a:avLst/>
              <a:gdLst/>
              <a:ahLst/>
              <a:cxnLst/>
              <a:rect r="r" b="b" t="t" l="l"/>
              <a:pathLst>
                <a:path h="18719800" w="22580600">
                  <a:moveTo>
                    <a:pt x="0" y="18719800"/>
                  </a:moveTo>
                  <a:lnTo>
                    <a:pt x="22580600" y="18719800"/>
                  </a:lnTo>
                  <a:lnTo>
                    <a:pt x="22580600" y="0"/>
                  </a:lnTo>
                  <a:lnTo>
                    <a:pt x="0" y="0"/>
                  </a:lnTo>
                  <a:close/>
                </a:path>
              </a:pathLst>
            </a:custGeom>
            <a:solidFill>
              <a:srgbClr val="FFFFFF"/>
            </a:solidFill>
          </p:spPr>
        </p:sp>
        <p:sp>
          <p:nvSpPr>
            <p:cNvPr name="Freeform 4" id="4"/>
            <p:cNvSpPr/>
            <p:nvPr/>
          </p:nvSpPr>
          <p:spPr>
            <a:xfrm flipH="false" flipV="false" rot="0">
              <a:off x="796925" y="342900"/>
              <a:ext cx="21577300" cy="14890750"/>
            </a:xfrm>
            <a:custGeom>
              <a:avLst/>
              <a:gdLst/>
              <a:ahLst/>
              <a:cxnLst/>
              <a:rect r="r" b="b" t="t" l="l"/>
              <a:pathLst>
                <a:path h="14890750" w="21577300">
                  <a:moveTo>
                    <a:pt x="0" y="14871700"/>
                  </a:moveTo>
                  <a:lnTo>
                    <a:pt x="21577300" y="14871700"/>
                  </a:lnTo>
                  <a:lnTo>
                    <a:pt x="21577300" y="14890750"/>
                  </a:lnTo>
                  <a:lnTo>
                    <a:pt x="0" y="14890750"/>
                  </a:lnTo>
                  <a:close/>
                  <a:moveTo>
                    <a:pt x="0" y="11899900"/>
                  </a:moveTo>
                  <a:lnTo>
                    <a:pt x="21577300" y="11899900"/>
                  </a:lnTo>
                  <a:lnTo>
                    <a:pt x="21577300" y="11918950"/>
                  </a:lnTo>
                  <a:lnTo>
                    <a:pt x="0" y="11918950"/>
                  </a:lnTo>
                  <a:close/>
                  <a:moveTo>
                    <a:pt x="0" y="8928100"/>
                  </a:moveTo>
                  <a:lnTo>
                    <a:pt x="21577300" y="8928100"/>
                  </a:lnTo>
                  <a:lnTo>
                    <a:pt x="21577300" y="8947150"/>
                  </a:lnTo>
                  <a:lnTo>
                    <a:pt x="0" y="8947150"/>
                  </a:lnTo>
                  <a:close/>
                  <a:moveTo>
                    <a:pt x="0" y="5956300"/>
                  </a:moveTo>
                  <a:lnTo>
                    <a:pt x="21577300" y="5956300"/>
                  </a:lnTo>
                  <a:lnTo>
                    <a:pt x="21577300" y="5975350"/>
                  </a:lnTo>
                  <a:lnTo>
                    <a:pt x="0" y="5975350"/>
                  </a:lnTo>
                  <a:close/>
                  <a:moveTo>
                    <a:pt x="0" y="2971800"/>
                  </a:moveTo>
                  <a:lnTo>
                    <a:pt x="21577300" y="2971800"/>
                  </a:lnTo>
                  <a:lnTo>
                    <a:pt x="21577300" y="2990850"/>
                  </a:lnTo>
                  <a:lnTo>
                    <a:pt x="0" y="2990850"/>
                  </a:lnTo>
                  <a:close/>
                  <a:moveTo>
                    <a:pt x="0" y="0"/>
                  </a:moveTo>
                  <a:lnTo>
                    <a:pt x="21577300" y="0"/>
                  </a:lnTo>
                  <a:lnTo>
                    <a:pt x="21577300" y="19050"/>
                  </a:lnTo>
                  <a:lnTo>
                    <a:pt x="0" y="19050"/>
                  </a:lnTo>
                  <a:close/>
                </a:path>
              </a:pathLst>
            </a:custGeom>
            <a:solidFill>
              <a:srgbClr val="D9D9D9"/>
            </a:solidFill>
          </p:spPr>
        </p:sp>
        <p:sp>
          <p:nvSpPr>
            <p:cNvPr name="Freeform 5" id="5"/>
            <p:cNvSpPr/>
            <p:nvPr/>
          </p:nvSpPr>
          <p:spPr>
            <a:xfrm flipH="false" flipV="false" rot="0">
              <a:off x="1635125" y="3324225"/>
              <a:ext cx="17119600" cy="14884400"/>
            </a:xfrm>
            <a:custGeom>
              <a:avLst/>
              <a:gdLst/>
              <a:ahLst/>
              <a:cxnLst/>
              <a:rect r="r" b="b" t="t" l="l"/>
              <a:pathLst>
                <a:path h="14884400" w="17119600">
                  <a:moveTo>
                    <a:pt x="16192500" y="14884400"/>
                  </a:moveTo>
                  <a:lnTo>
                    <a:pt x="17119600" y="14884400"/>
                  </a:lnTo>
                  <a:lnTo>
                    <a:pt x="17119600" y="0"/>
                  </a:lnTo>
                  <a:lnTo>
                    <a:pt x="16192500" y="0"/>
                  </a:lnTo>
                  <a:close/>
                  <a:moveTo>
                    <a:pt x="10795000" y="14884400"/>
                  </a:moveTo>
                  <a:lnTo>
                    <a:pt x="11722100" y="14884400"/>
                  </a:lnTo>
                  <a:lnTo>
                    <a:pt x="11722100" y="2984500"/>
                  </a:lnTo>
                  <a:lnTo>
                    <a:pt x="10795000" y="2984500"/>
                  </a:lnTo>
                  <a:close/>
                  <a:moveTo>
                    <a:pt x="5397500" y="14884400"/>
                  </a:moveTo>
                  <a:lnTo>
                    <a:pt x="6324600" y="14884400"/>
                  </a:lnTo>
                  <a:lnTo>
                    <a:pt x="6324600" y="5956300"/>
                  </a:lnTo>
                  <a:lnTo>
                    <a:pt x="5397500" y="5956300"/>
                  </a:lnTo>
                  <a:close/>
                  <a:moveTo>
                    <a:pt x="0" y="14884400"/>
                  </a:moveTo>
                  <a:lnTo>
                    <a:pt x="927100" y="14884400"/>
                  </a:lnTo>
                  <a:lnTo>
                    <a:pt x="927100" y="8928100"/>
                  </a:lnTo>
                  <a:lnTo>
                    <a:pt x="0" y="8928100"/>
                  </a:lnTo>
                  <a:close/>
                </a:path>
              </a:pathLst>
            </a:custGeom>
            <a:solidFill>
              <a:srgbClr val="4472C4"/>
            </a:solidFill>
          </p:spPr>
        </p:sp>
        <p:sp>
          <p:nvSpPr>
            <p:cNvPr name="Freeform 6" id="6"/>
            <p:cNvSpPr/>
            <p:nvPr/>
          </p:nvSpPr>
          <p:spPr>
            <a:xfrm flipH="false" flipV="false" rot="0">
              <a:off x="2562225" y="6308725"/>
              <a:ext cx="17119600" cy="11899900"/>
            </a:xfrm>
            <a:custGeom>
              <a:avLst/>
              <a:gdLst/>
              <a:ahLst/>
              <a:cxnLst/>
              <a:rect r="r" b="b" t="t" l="l"/>
              <a:pathLst>
                <a:path h="11899900" w="17119600">
                  <a:moveTo>
                    <a:pt x="16192500" y="11899900"/>
                  </a:moveTo>
                  <a:lnTo>
                    <a:pt x="17119600" y="11899900"/>
                  </a:lnTo>
                  <a:lnTo>
                    <a:pt x="17119600" y="0"/>
                  </a:lnTo>
                  <a:lnTo>
                    <a:pt x="16192500" y="0"/>
                  </a:lnTo>
                  <a:close/>
                  <a:moveTo>
                    <a:pt x="10795000" y="11899900"/>
                  </a:moveTo>
                  <a:lnTo>
                    <a:pt x="11722100" y="11899900"/>
                  </a:lnTo>
                  <a:lnTo>
                    <a:pt x="11722100" y="2971800"/>
                  </a:lnTo>
                  <a:lnTo>
                    <a:pt x="10795000" y="2971800"/>
                  </a:lnTo>
                  <a:close/>
                  <a:moveTo>
                    <a:pt x="5397500" y="11899900"/>
                  </a:moveTo>
                  <a:lnTo>
                    <a:pt x="6324600" y="11899900"/>
                  </a:lnTo>
                  <a:lnTo>
                    <a:pt x="6324600" y="5943600"/>
                  </a:lnTo>
                  <a:lnTo>
                    <a:pt x="5397500" y="5943600"/>
                  </a:lnTo>
                  <a:close/>
                  <a:moveTo>
                    <a:pt x="0" y="11899900"/>
                  </a:moveTo>
                  <a:lnTo>
                    <a:pt x="927100" y="11899900"/>
                  </a:lnTo>
                  <a:lnTo>
                    <a:pt x="927100" y="5943600"/>
                  </a:lnTo>
                  <a:lnTo>
                    <a:pt x="0" y="5943600"/>
                  </a:lnTo>
                  <a:close/>
                </a:path>
              </a:pathLst>
            </a:custGeom>
            <a:solidFill>
              <a:srgbClr val="ED7D31"/>
            </a:solidFill>
          </p:spPr>
        </p:sp>
        <p:sp>
          <p:nvSpPr>
            <p:cNvPr name="Freeform 7" id="7"/>
            <p:cNvSpPr/>
            <p:nvPr/>
          </p:nvSpPr>
          <p:spPr>
            <a:xfrm flipH="false" flipV="false" rot="0">
              <a:off x="3489325" y="15224125"/>
              <a:ext cx="17119600" cy="2984500"/>
            </a:xfrm>
            <a:custGeom>
              <a:avLst/>
              <a:gdLst/>
              <a:ahLst/>
              <a:cxnLst/>
              <a:rect r="r" b="b" t="t" l="l"/>
              <a:pathLst>
                <a:path h="2984500" w="17119600">
                  <a:moveTo>
                    <a:pt x="16192500" y="2984500"/>
                  </a:moveTo>
                  <a:lnTo>
                    <a:pt x="17119600" y="2984500"/>
                  </a:lnTo>
                  <a:lnTo>
                    <a:pt x="17119600" y="0"/>
                  </a:lnTo>
                  <a:lnTo>
                    <a:pt x="16192500" y="0"/>
                  </a:lnTo>
                  <a:close/>
                  <a:moveTo>
                    <a:pt x="10795000" y="2984500"/>
                  </a:moveTo>
                  <a:lnTo>
                    <a:pt x="11722100" y="2984500"/>
                  </a:lnTo>
                  <a:lnTo>
                    <a:pt x="11722100" y="0"/>
                  </a:lnTo>
                  <a:lnTo>
                    <a:pt x="10795000" y="0"/>
                  </a:lnTo>
                  <a:close/>
                  <a:moveTo>
                    <a:pt x="5397500" y="2984500"/>
                  </a:moveTo>
                  <a:lnTo>
                    <a:pt x="6324600" y="2984500"/>
                  </a:lnTo>
                  <a:lnTo>
                    <a:pt x="6324600" y="0"/>
                  </a:lnTo>
                  <a:lnTo>
                    <a:pt x="5397500" y="0"/>
                  </a:lnTo>
                  <a:close/>
                  <a:moveTo>
                    <a:pt x="0" y="2984500"/>
                  </a:moveTo>
                  <a:lnTo>
                    <a:pt x="927100" y="2984500"/>
                  </a:lnTo>
                  <a:lnTo>
                    <a:pt x="927100" y="0"/>
                  </a:lnTo>
                  <a:lnTo>
                    <a:pt x="0" y="0"/>
                  </a:lnTo>
                  <a:close/>
                </a:path>
              </a:pathLst>
            </a:custGeom>
            <a:solidFill>
              <a:srgbClr val="A5A5A5"/>
            </a:solidFill>
          </p:spPr>
        </p:sp>
        <p:sp>
          <p:nvSpPr>
            <p:cNvPr name="Freeform 8" id="8"/>
            <p:cNvSpPr/>
            <p:nvPr/>
          </p:nvSpPr>
          <p:spPr>
            <a:xfrm flipH="false" flipV="false" rot="0">
              <a:off x="4416425" y="14487525"/>
              <a:ext cx="17119600" cy="3721100"/>
            </a:xfrm>
            <a:custGeom>
              <a:avLst/>
              <a:gdLst/>
              <a:ahLst/>
              <a:cxnLst/>
              <a:rect r="r" b="b" t="t" l="l"/>
              <a:pathLst>
                <a:path h="3721100" w="17119600">
                  <a:moveTo>
                    <a:pt x="16192500" y="3721100"/>
                  </a:moveTo>
                  <a:lnTo>
                    <a:pt x="17119600" y="3721100"/>
                  </a:lnTo>
                  <a:lnTo>
                    <a:pt x="17119600" y="0"/>
                  </a:lnTo>
                  <a:lnTo>
                    <a:pt x="16192500" y="0"/>
                  </a:lnTo>
                  <a:close/>
                  <a:moveTo>
                    <a:pt x="10795000" y="3721100"/>
                  </a:moveTo>
                  <a:lnTo>
                    <a:pt x="11722100" y="3721100"/>
                  </a:lnTo>
                  <a:lnTo>
                    <a:pt x="11722100" y="736600"/>
                  </a:lnTo>
                  <a:lnTo>
                    <a:pt x="10795000" y="736600"/>
                  </a:lnTo>
                  <a:close/>
                  <a:moveTo>
                    <a:pt x="5397500" y="3721100"/>
                  </a:moveTo>
                  <a:lnTo>
                    <a:pt x="6324600" y="3721100"/>
                  </a:lnTo>
                  <a:lnTo>
                    <a:pt x="6324600" y="1485900"/>
                  </a:lnTo>
                  <a:lnTo>
                    <a:pt x="5397500" y="1485900"/>
                  </a:lnTo>
                  <a:close/>
                  <a:moveTo>
                    <a:pt x="0" y="3721100"/>
                  </a:moveTo>
                  <a:lnTo>
                    <a:pt x="927100" y="3721100"/>
                  </a:lnTo>
                  <a:lnTo>
                    <a:pt x="927100" y="2222500"/>
                  </a:lnTo>
                  <a:lnTo>
                    <a:pt x="0" y="2222500"/>
                  </a:lnTo>
                  <a:close/>
                </a:path>
              </a:pathLst>
            </a:custGeom>
            <a:solidFill>
              <a:srgbClr val="FFC000"/>
            </a:solidFill>
          </p:spPr>
        </p:sp>
        <p:sp>
          <p:nvSpPr>
            <p:cNvPr name="Freeform 9" id="9"/>
            <p:cNvSpPr/>
            <p:nvPr/>
          </p:nvSpPr>
          <p:spPr>
            <a:xfrm flipH="false" flipV="false" rot="0">
              <a:off x="796925" y="18199100"/>
              <a:ext cx="21577300" cy="19050"/>
            </a:xfrm>
            <a:custGeom>
              <a:avLst/>
              <a:gdLst/>
              <a:ahLst/>
              <a:cxnLst/>
              <a:rect r="r" b="b" t="t" l="l"/>
              <a:pathLst>
                <a:path h="19050" w="21577300">
                  <a:moveTo>
                    <a:pt x="0" y="0"/>
                  </a:moveTo>
                  <a:lnTo>
                    <a:pt x="21577300" y="0"/>
                  </a:lnTo>
                  <a:lnTo>
                    <a:pt x="21577300" y="19050"/>
                  </a:lnTo>
                  <a:lnTo>
                    <a:pt x="0" y="19050"/>
                  </a:lnTo>
                  <a:close/>
                </a:path>
              </a:pathLst>
            </a:custGeom>
            <a:solidFill>
              <a:srgbClr val="D9D9D9"/>
            </a:solidFill>
          </p:spPr>
        </p:sp>
        <p:sp>
          <p:nvSpPr>
            <p:cNvPr name="Freeform 10" id="10"/>
            <p:cNvSpPr/>
            <p:nvPr/>
          </p:nvSpPr>
          <p:spPr>
            <a:xfrm flipH="false" flipV="false" rot="0">
              <a:off x="63500" y="63500"/>
              <a:ext cx="22599650" cy="18738850"/>
            </a:xfrm>
            <a:custGeom>
              <a:avLst/>
              <a:gdLst/>
              <a:ahLst/>
              <a:cxnLst/>
              <a:rect r="r" b="b" t="t" l="l"/>
              <a:pathLst>
                <a:path h="18738850" w="22599650">
                  <a:moveTo>
                    <a:pt x="22580600" y="19050"/>
                  </a:moveTo>
                  <a:lnTo>
                    <a:pt x="22580600" y="18719800"/>
                  </a:lnTo>
                  <a:lnTo>
                    <a:pt x="19050" y="18719800"/>
                  </a:lnTo>
                  <a:lnTo>
                    <a:pt x="19050" y="19050"/>
                  </a:lnTo>
                  <a:close/>
                  <a:moveTo>
                    <a:pt x="9271" y="0"/>
                  </a:moveTo>
                  <a:cubicBezTo>
                    <a:pt x="4064" y="127"/>
                    <a:pt x="0" y="4318"/>
                    <a:pt x="0" y="9525"/>
                  </a:cubicBezTo>
                  <a:lnTo>
                    <a:pt x="0" y="18729325"/>
                  </a:lnTo>
                  <a:cubicBezTo>
                    <a:pt x="0" y="18734532"/>
                    <a:pt x="4318" y="18738850"/>
                    <a:pt x="9525" y="18738850"/>
                  </a:cubicBezTo>
                  <a:lnTo>
                    <a:pt x="22590125" y="18738850"/>
                  </a:lnTo>
                  <a:cubicBezTo>
                    <a:pt x="22595332" y="18738850"/>
                    <a:pt x="22599523" y="18734660"/>
                    <a:pt x="22599650" y="18729579"/>
                  </a:cubicBezTo>
                  <a:lnTo>
                    <a:pt x="22599650" y="18729579"/>
                  </a:lnTo>
                  <a:lnTo>
                    <a:pt x="22599650" y="9271"/>
                  </a:lnTo>
                  <a:lnTo>
                    <a:pt x="22599650" y="9271"/>
                  </a:lnTo>
                  <a:cubicBezTo>
                    <a:pt x="22599523" y="4191"/>
                    <a:pt x="22595460" y="127"/>
                    <a:pt x="22590379" y="0"/>
                  </a:cubicBezTo>
                  <a:close/>
                </a:path>
              </a:pathLst>
            </a:custGeom>
            <a:solidFill>
              <a:srgbClr val="D9D9D9"/>
            </a:solidFill>
          </p:spPr>
        </p:sp>
      </p:grpSp>
      <p:sp>
        <p:nvSpPr>
          <p:cNvPr name="Freeform 11" id="11"/>
          <p:cNvSpPr/>
          <p:nvPr/>
        </p:nvSpPr>
        <p:spPr>
          <a:xfrm flipH="false" flipV="false" rot="0">
            <a:off x="-76678" y="8834438"/>
            <a:ext cx="18431353" cy="1484083"/>
          </a:xfrm>
          <a:custGeom>
            <a:avLst/>
            <a:gdLst/>
            <a:ahLst/>
            <a:cxnLst/>
            <a:rect r="r" b="b" t="t" l="l"/>
            <a:pathLst>
              <a:path h="1484083" w="18431353">
                <a:moveTo>
                  <a:pt x="0" y="0"/>
                </a:moveTo>
                <a:lnTo>
                  <a:pt x="18431353" y="0"/>
                </a:lnTo>
                <a:lnTo>
                  <a:pt x="18431353" y="1484082"/>
                </a:lnTo>
                <a:lnTo>
                  <a:pt x="0" y="14840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1066800" y="1690487"/>
            <a:ext cx="6535863" cy="967264"/>
          </a:xfrm>
          <a:prstGeom prst="rect">
            <a:avLst/>
          </a:prstGeom>
        </p:spPr>
        <p:txBody>
          <a:bodyPr anchor="t" rtlCol="false" tIns="0" lIns="0" bIns="0" rIns="0">
            <a:spAutoFit/>
          </a:bodyPr>
          <a:lstStyle/>
          <a:p>
            <a:pPr algn="l">
              <a:lnSpc>
                <a:spcPts val="7979"/>
              </a:lnSpc>
            </a:pPr>
            <a:r>
              <a:rPr lang="en-US" sz="5699" spc="79">
                <a:solidFill>
                  <a:srgbClr val="211261"/>
                </a:solidFill>
                <a:latin typeface="Source Sans Pro Bold"/>
              </a:rPr>
              <a:t>Slide Title</a:t>
            </a:r>
          </a:p>
        </p:txBody>
      </p:sp>
      <p:sp>
        <p:nvSpPr>
          <p:cNvPr name="TextBox 13" id="13"/>
          <p:cNvSpPr txBox="true"/>
          <p:nvPr/>
        </p:nvSpPr>
        <p:spPr>
          <a:xfrm rot="0">
            <a:off x="1076325" y="3016541"/>
            <a:ext cx="6526338" cy="5137671"/>
          </a:xfrm>
          <a:prstGeom prst="rect">
            <a:avLst/>
          </a:prstGeom>
        </p:spPr>
        <p:txBody>
          <a:bodyPr anchor="t" rtlCol="false" tIns="0" lIns="0" bIns="0" rIns="0">
            <a:spAutoFit/>
          </a:bodyPr>
          <a:lstStyle/>
          <a:p>
            <a:pPr algn="l">
              <a:lnSpc>
                <a:spcPts val="4050"/>
              </a:lnSpc>
            </a:pPr>
            <a:r>
              <a:rPr lang="en-US" sz="3150" spc="44">
                <a:solidFill>
                  <a:srgbClr val="211261"/>
                </a:solidFill>
                <a:latin typeface="Source Sans Pro"/>
              </a:rPr>
              <a:t>Gendunt utet etur? Aque cullessit, ommod quam re veribustium facidendipis maximaxim restrum excepererio blatur? Arci dolupta tinusa cum re omnist qui con nonsentum excessitat. Musandignam excerrovid quidelit aut rerro velluptatur? Tur, aut il iusciam vellaborro dolori verro di niatur aceribus reniet.</a:t>
            </a:r>
          </a:p>
        </p:txBody>
      </p:sp>
      <p:sp>
        <p:nvSpPr>
          <p:cNvPr name="TextBox 14" id="14"/>
          <p:cNvSpPr txBox="true"/>
          <p:nvPr/>
        </p:nvSpPr>
        <p:spPr>
          <a:xfrm rot="0">
            <a:off x="8952339" y="1533605"/>
            <a:ext cx="129239" cy="122364"/>
          </a:xfrm>
          <a:prstGeom prst="rect">
            <a:avLst/>
          </a:prstGeom>
        </p:spPr>
        <p:txBody>
          <a:bodyPr anchor="t" rtlCol="false" tIns="0" lIns="0" bIns="0" rIns="0">
            <a:spAutoFit/>
          </a:bodyPr>
          <a:lstStyle/>
          <a:p>
            <a:pPr algn="l">
              <a:lnSpc>
                <a:spcPts val="944"/>
              </a:lnSpc>
            </a:pPr>
            <a:r>
              <a:rPr lang="en-US" sz="675" spc="-22">
                <a:solidFill>
                  <a:srgbClr val="595959"/>
                </a:solidFill>
                <a:latin typeface="IBM Plex Sans Condensed"/>
              </a:rPr>
              <a:t>600</a:t>
            </a:r>
          </a:p>
        </p:txBody>
      </p:sp>
      <p:sp>
        <p:nvSpPr>
          <p:cNvPr name="TextBox 15" id="15"/>
          <p:cNvSpPr txBox="true"/>
          <p:nvPr/>
        </p:nvSpPr>
        <p:spPr>
          <a:xfrm rot="0">
            <a:off x="8952339" y="2652831"/>
            <a:ext cx="129239" cy="122364"/>
          </a:xfrm>
          <a:prstGeom prst="rect">
            <a:avLst/>
          </a:prstGeom>
        </p:spPr>
        <p:txBody>
          <a:bodyPr anchor="t" rtlCol="false" tIns="0" lIns="0" bIns="0" rIns="0">
            <a:spAutoFit/>
          </a:bodyPr>
          <a:lstStyle/>
          <a:p>
            <a:pPr algn="l">
              <a:lnSpc>
                <a:spcPts val="944"/>
              </a:lnSpc>
            </a:pPr>
            <a:r>
              <a:rPr lang="en-US" sz="675" spc="-22">
                <a:solidFill>
                  <a:srgbClr val="595959"/>
                </a:solidFill>
                <a:latin typeface="IBM Plex Sans Condensed"/>
              </a:rPr>
              <a:t>500</a:t>
            </a:r>
          </a:p>
        </p:txBody>
      </p:sp>
      <p:sp>
        <p:nvSpPr>
          <p:cNvPr name="TextBox 16" id="16"/>
          <p:cNvSpPr txBox="true"/>
          <p:nvPr/>
        </p:nvSpPr>
        <p:spPr>
          <a:xfrm rot="0">
            <a:off x="8952339" y="3767256"/>
            <a:ext cx="129239" cy="122364"/>
          </a:xfrm>
          <a:prstGeom prst="rect">
            <a:avLst/>
          </a:prstGeom>
        </p:spPr>
        <p:txBody>
          <a:bodyPr anchor="t" rtlCol="false" tIns="0" lIns="0" bIns="0" rIns="0">
            <a:spAutoFit/>
          </a:bodyPr>
          <a:lstStyle/>
          <a:p>
            <a:pPr algn="l">
              <a:lnSpc>
                <a:spcPts val="944"/>
              </a:lnSpc>
            </a:pPr>
            <a:r>
              <a:rPr lang="en-US" sz="675" spc="-22">
                <a:solidFill>
                  <a:srgbClr val="595959"/>
                </a:solidFill>
                <a:latin typeface="IBM Plex Sans Condensed"/>
              </a:rPr>
              <a:t>400</a:t>
            </a:r>
          </a:p>
        </p:txBody>
      </p:sp>
      <p:sp>
        <p:nvSpPr>
          <p:cNvPr name="TextBox 17" id="17"/>
          <p:cNvSpPr txBox="true"/>
          <p:nvPr/>
        </p:nvSpPr>
        <p:spPr>
          <a:xfrm rot="0">
            <a:off x="8952339" y="4881681"/>
            <a:ext cx="129239" cy="122364"/>
          </a:xfrm>
          <a:prstGeom prst="rect">
            <a:avLst/>
          </a:prstGeom>
        </p:spPr>
        <p:txBody>
          <a:bodyPr anchor="t" rtlCol="false" tIns="0" lIns="0" bIns="0" rIns="0">
            <a:spAutoFit/>
          </a:bodyPr>
          <a:lstStyle/>
          <a:p>
            <a:pPr algn="l">
              <a:lnSpc>
                <a:spcPts val="944"/>
              </a:lnSpc>
            </a:pPr>
            <a:r>
              <a:rPr lang="en-US" sz="675" spc="-22">
                <a:solidFill>
                  <a:srgbClr val="595959"/>
                </a:solidFill>
                <a:latin typeface="IBM Plex Sans Condensed"/>
              </a:rPr>
              <a:t>300</a:t>
            </a:r>
          </a:p>
        </p:txBody>
      </p:sp>
      <p:sp>
        <p:nvSpPr>
          <p:cNvPr name="TextBox 18" id="18"/>
          <p:cNvSpPr txBox="true"/>
          <p:nvPr/>
        </p:nvSpPr>
        <p:spPr>
          <a:xfrm rot="0">
            <a:off x="8952339" y="5996106"/>
            <a:ext cx="129239" cy="122364"/>
          </a:xfrm>
          <a:prstGeom prst="rect">
            <a:avLst/>
          </a:prstGeom>
        </p:spPr>
        <p:txBody>
          <a:bodyPr anchor="t" rtlCol="false" tIns="0" lIns="0" bIns="0" rIns="0">
            <a:spAutoFit/>
          </a:bodyPr>
          <a:lstStyle/>
          <a:p>
            <a:pPr algn="l">
              <a:lnSpc>
                <a:spcPts val="944"/>
              </a:lnSpc>
            </a:pPr>
            <a:r>
              <a:rPr lang="en-US" sz="675" spc="-22">
                <a:solidFill>
                  <a:srgbClr val="595959"/>
                </a:solidFill>
                <a:latin typeface="IBM Plex Sans Condensed"/>
              </a:rPr>
              <a:t>200</a:t>
            </a:r>
          </a:p>
        </p:txBody>
      </p:sp>
      <p:sp>
        <p:nvSpPr>
          <p:cNvPr name="TextBox 19" id="19"/>
          <p:cNvSpPr txBox="true"/>
          <p:nvPr/>
        </p:nvSpPr>
        <p:spPr>
          <a:xfrm rot="0">
            <a:off x="8952339" y="7115331"/>
            <a:ext cx="129239" cy="122364"/>
          </a:xfrm>
          <a:prstGeom prst="rect">
            <a:avLst/>
          </a:prstGeom>
        </p:spPr>
        <p:txBody>
          <a:bodyPr anchor="t" rtlCol="false" tIns="0" lIns="0" bIns="0" rIns="0">
            <a:spAutoFit/>
          </a:bodyPr>
          <a:lstStyle/>
          <a:p>
            <a:pPr algn="l">
              <a:lnSpc>
                <a:spcPts val="944"/>
              </a:lnSpc>
            </a:pPr>
            <a:r>
              <a:rPr lang="en-US" sz="675" spc="-22">
                <a:solidFill>
                  <a:srgbClr val="595959"/>
                </a:solidFill>
                <a:latin typeface="IBM Plex Sans Condensed"/>
              </a:rPr>
              <a:t>100</a:t>
            </a:r>
          </a:p>
        </p:txBody>
      </p:sp>
      <p:sp>
        <p:nvSpPr>
          <p:cNvPr name="TextBox 20" id="20"/>
          <p:cNvSpPr txBox="true"/>
          <p:nvPr/>
        </p:nvSpPr>
        <p:spPr>
          <a:xfrm rot="0">
            <a:off x="9039178" y="8229757"/>
            <a:ext cx="43463" cy="122364"/>
          </a:xfrm>
          <a:prstGeom prst="rect">
            <a:avLst/>
          </a:prstGeom>
        </p:spPr>
        <p:txBody>
          <a:bodyPr anchor="t" rtlCol="false" tIns="0" lIns="0" bIns="0" rIns="0">
            <a:spAutoFit/>
          </a:bodyPr>
          <a:lstStyle/>
          <a:p>
            <a:pPr algn="l">
              <a:lnSpc>
                <a:spcPts val="944"/>
              </a:lnSpc>
            </a:pPr>
            <a:r>
              <a:rPr lang="en-US" sz="675" spc="-22">
                <a:solidFill>
                  <a:srgbClr val="595959"/>
                </a:solidFill>
                <a:latin typeface="IBM Plex Sans Condensed"/>
              </a:rPr>
              <a:t>0</a:t>
            </a:r>
          </a:p>
        </p:txBody>
      </p:sp>
      <p:sp>
        <p:nvSpPr>
          <p:cNvPr name="TextBox 21" id="21"/>
          <p:cNvSpPr txBox="true"/>
          <p:nvPr/>
        </p:nvSpPr>
        <p:spPr>
          <a:xfrm rot="0">
            <a:off x="10151888" y="8343941"/>
            <a:ext cx="43463" cy="122364"/>
          </a:xfrm>
          <a:prstGeom prst="rect">
            <a:avLst/>
          </a:prstGeom>
        </p:spPr>
        <p:txBody>
          <a:bodyPr anchor="t" rtlCol="false" tIns="0" lIns="0" bIns="0" rIns="0">
            <a:spAutoFit/>
          </a:bodyPr>
          <a:lstStyle/>
          <a:p>
            <a:pPr algn="l">
              <a:lnSpc>
                <a:spcPts val="944"/>
              </a:lnSpc>
            </a:pPr>
            <a:r>
              <a:rPr lang="en-US" sz="675" spc="-22">
                <a:solidFill>
                  <a:srgbClr val="595959"/>
                </a:solidFill>
                <a:latin typeface="IBM Plex Sans Condensed"/>
              </a:rPr>
              <a:t>1</a:t>
            </a:r>
          </a:p>
        </p:txBody>
      </p:sp>
      <p:sp>
        <p:nvSpPr>
          <p:cNvPr name="TextBox 22" id="22"/>
          <p:cNvSpPr txBox="true"/>
          <p:nvPr/>
        </p:nvSpPr>
        <p:spPr>
          <a:xfrm rot="0">
            <a:off x="12174656" y="8343941"/>
            <a:ext cx="43463" cy="122364"/>
          </a:xfrm>
          <a:prstGeom prst="rect">
            <a:avLst/>
          </a:prstGeom>
        </p:spPr>
        <p:txBody>
          <a:bodyPr anchor="t" rtlCol="false" tIns="0" lIns="0" bIns="0" rIns="0">
            <a:spAutoFit/>
          </a:bodyPr>
          <a:lstStyle/>
          <a:p>
            <a:pPr algn="l">
              <a:lnSpc>
                <a:spcPts val="944"/>
              </a:lnSpc>
            </a:pPr>
            <a:r>
              <a:rPr lang="en-US" sz="675" spc="-22">
                <a:solidFill>
                  <a:srgbClr val="595959"/>
                </a:solidFill>
                <a:latin typeface="IBM Plex Sans Condensed"/>
              </a:rPr>
              <a:t>2</a:t>
            </a:r>
          </a:p>
        </p:txBody>
      </p:sp>
      <p:sp>
        <p:nvSpPr>
          <p:cNvPr name="TextBox 23" id="23"/>
          <p:cNvSpPr txBox="true"/>
          <p:nvPr/>
        </p:nvSpPr>
        <p:spPr>
          <a:xfrm rot="0">
            <a:off x="14197423" y="8343941"/>
            <a:ext cx="43463" cy="122364"/>
          </a:xfrm>
          <a:prstGeom prst="rect">
            <a:avLst/>
          </a:prstGeom>
        </p:spPr>
        <p:txBody>
          <a:bodyPr anchor="t" rtlCol="false" tIns="0" lIns="0" bIns="0" rIns="0">
            <a:spAutoFit/>
          </a:bodyPr>
          <a:lstStyle/>
          <a:p>
            <a:pPr algn="l">
              <a:lnSpc>
                <a:spcPts val="944"/>
              </a:lnSpc>
            </a:pPr>
            <a:r>
              <a:rPr lang="en-US" sz="675" spc="-22">
                <a:solidFill>
                  <a:srgbClr val="595959"/>
                </a:solidFill>
                <a:latin typeface="IBM Plex Sans Condensed"/>
              </a:rPr>
              <a:t>3</a:t>
            </a:r>
          </a:p>
        </p:txBody>
      </p:sp>
      <p:sp>
        <p:nvSpPr>
          <p:cNvPr name="TextBox 24" id="24"/>
          <p:cNvSpPr txBox="true"/>
          <p:nvPr/>
        </p:nvSpPr>
        <p:spPr>
          <a:xfrm rot="0">
            <a:off x="16220190" y="8343941"/>
            <a:ext cx="43463" cy="122364"/>
          </a:xfrm>
          <a:prstGeom prst="rect">
            <a:avLst/>
          </a:prstGeom>
        </p:spPr>
        <p:txBody>
          <a:bodyPr anchor="t" rtlCol="false" tIns="0" lIns="0" bIns="0" rIns="0">
            <a:spAutoFit/>
          </a:bodyPr>
          <a:lstStyle/>
          <a:p>
            <a:pPr algn="l">
              <a:lnSpc>
                <a:spcPts val="944"/>
              </a:lnSpc>
            </a:pPr>
            <a:r>
              <a:rPr lang="en-US" sz="675" spc="-22">
                <a:solidFill>
                  <a:srgbClr val="595959"/>
                </a:solidFill>
                <a:latin typeface="IBM Plex Sans Condensed"/>
              </a:rPr>
              <a:t>4</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48855" y="335719"/>
            <a:ext cx="7362958" cy="9615567"/>
          </a:xfrm>
          <a:custGeom>
            <a:avLst/>
            <a:gdLst/>
            <a:ahLst/>
            <a:cxnLst/>
            <a:rect r="r" b="b" t="t" l="l"/>
            <a:pathLst>
              <a:path h="9615567" w="7362958">
                <a:moveTo>
                  <a:pt x="0" y="0"/>
                </a:moveTo>
                <a:lnTo>
                  <a:pt x="7362957" y="0"/>
                </a:lnTo>
                <a:lnTo>
                  <a:pt x="7362957" y="9615567"/>
                </a:lnTo>
                <a:lnTo>
                  <a:pt x="0" y="9615567"/>
                </a:lnTo>
                <a:lnTo>
                  <a:pt x="0" y="0"/>
                </a:lnTo>
                <a:close/>
              </a:path>
            </a:pathLst>
          </a:custGeom>
          <a:blipFill>
            <a:blip r:embed="rId2">
              <a:alphaModFix amt="41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38225" y="3102266"/>
            <a:ext cx="9311960" cy="4612004"/>
          </a:xfrm>
          <a:prstGeom prst="rect">
            <a:avLst/>
          </a:prstGeom>
        </p:spPr>
        <p:txBody>
          <a:bodyPr anchor="t" rtlCol="false" tIns="0" lIns="0" bIns="0" rIns="0">
            <a:spAutoFit/>
          </a:bodyPr>
          <a:lstStyle/>
          <a:p>
            <a:pPr algn="l" marL="647702" indent="-323851" lvl="1">
              <a:lnSpc>
                <a:spcPts val="5310"/>
              </a:lnSpc>
              <a:buFont typeface="Arial"/>
              <a:buChar char="•"/>
            </a:pPr>
            <a:r>
              <a:rPr lang="en-US" sz="3000" spc="42">
                <a:solidFill>
                  <a:srgbClr val="211261"/>
                </a:solidFill>
                <a:latin typeface="Source Sans Pro"/>
              </a:rPr>
              <a:t>Gendunt utet etur Aque cullessit</a:t>
            </a:r>
          </a:p>
          <a:p>
            <a:pPr algn="l" marL="647702" indent="-323851" lvl="1">
              <a:lnSpc>
                <a:spcPts val="5310"/>
              </a:lnSpc>
              <a:buFont typeface="Arial"/>
              <a:buChar char="•"/>
            </a:pPr>
            <a:r>
              <a:rPr lang="en-US" sz="3000" spc="42">
                <a:solidFill>
                  <a:srgbClr val="211261"/>
                </a:solidFill>
                <a:latin typeface="Source Sans Pro"/>
              </a:rPr>
              <a:t>Reribustium facidendipis maximaxim restr</a:t>
            </a:r>
          </a:p>
          <a:p>
            <a:pPr marL="647702" indent="-323851" lvl="1">
              <a:lnSpc>
                <a:spcPts val="5310"/>
              </a:lnSpc>
              <a:buFont typeface="Arial"/>
              <a:buChar char="•"/>
            </a:pPr>
            <a:r>
              <a:rPr lang="en-US" sz="3000" spc="42">
                <a:solidFill>
                  <a:srgbClr val="211261"/>
                </a:solidFill>
                <a:latin typeface="Source Sans Pro"/>
              </a:rPr>
              <a:t>E</a:t>
            </a:r>
            <a:r>
              <a:rPr lang="en-US" sz="3000" spc="42">
                <a:solidFill>
                  <a:srgbClr val="211261"/>
                </a:solidFill>
                <a:latin typeface="Source Sans Pro"/>
              </a:rPr>
              <a:t>xcepererio blatur? Arci dolupta tinusa cum re omnist e veribus facidendipis maximaxim restrum</a:t>
            </a:r>
          </a:p>
          <a:p>
            <a:pPr marL="647702" indent="-323851" lvl="1">
              <a:lnSpc>
                <a:spcPts val="5310"/>
              </a:lnSpc>
              <a:buFont typeface="Arial"/>
              <a:buChar char="•"/>
            </a:pPr>
            <a:r>
              <a:rPr lang="en-US" sz="3000" spc="42">
                <a:solidFill>
                  <a:srgbClr val="211261"/>
                </a:solidFill>
                <a:latin typeface="Source Sans Pro"/>
              </a:rPr>
              <a:t>excepererio blatur? Arci dolupta tinusa cum r</a:t>
            </a:r>
          </a:p>
          <a:p>
            <a:pPr algn="l" marL="647702" indent="-323851" lvl="1">
              <a:lnSpc>
                <a:spcPts val="5310"/>
              </a:lnSpc>
              <a:buFont typeface="Arial"/>
              <a:buChar char="•"/>
            </a:pPr>
            <a:r>
              <a:rPr lang="en-US" sz="3000" spc="42">
                <a:solidFill>
                  <a:srgbClr val="211261"/>
                </a:solidFill>
                <a:latin typeface="Source Sans Pro"/>
              </a:rPr>
              <a:t>omnist re veribustium facidendipis maximaxim restrumveribus facidendipis</a:t>
            </a:r>
          </a:p>
        </p:txBody>
      </p:sp>
      <p:sp>
        <p:nvSpPr>
          <p:cNvPr name="TextBox 4" id="4"/>
          <p:cNvSpPr txBox="true"/>
          <p:nvPr/>
        </p:nvSpPr>
        <p:spPr>
          <a:xfrm rot="0">
            <a:off x="1028700" y="1700012"/>
            <a:ext cx="9321485" cy="967264"/>
          </a:xfrm>
          <a:prstGeom prst="rect">
            <a:avLst/>
          </a:prstGeom>
        </p:spPr>
        <p:txBody>
          <a:bodyPr anchor="t" rtlCol="false" tIns="0" lIns="0" bIns="0" rIns="0">
            <a:spAutoFit/>
          </a:bodyPr>
          <a:lstStyle/>
          <a:p>
            <a:pPr algn="l">
              <a:lnSpc>
                <a:spcPts val="7980"/>
              </a:lnSpc>
            </a:pPr>
            <a:r>
              <a:rPr lang="en-US" sz="5700" spc="79">
                <a:solidFill>
                  <a:srgbClr val="443178"/>
                </a:solidFill>
                <a:latin typeface="Source Sans Pro Bold"/>
              </a:rPr>
              <a:t>Slide Title</a:t>
            </a:r>
          </a:p>
        </p:txBody>
      </p:sp>
      <p:sp>
        <p:nvSpPr>
          <p:cNvPr name="Freeform 5" id="5"/>
          <p:cNvSpPr/>
          <p:nvPr/>
        </p:nvSpPr>
        <p:spPr>
          <a:xfrm flipH="false" flipV="false" rot="0">
            <a:off x="-76678" y="8834438"/>
            <a:ext cx="18431353" cy="1484083"/>
          </a:xfrm>
          <a:custGeom>
            <a:avLst/>
            <a:gdLst/>
            <a:ahLst/>
            <a:cxnLst/>
            <a:rect r="r" b="b" t="t" l="l"/>
            <a:pathLst>
              <a:path h="1484083" w="18431353">
                <a:moveTo>
                  <a:pt x="0" y="0"/>
                </a:moveTo>
                <a:lnTo>
                  <a:pt x="18431353" y="0"/>
                </a:lnTo>
                <a:lnTo>
                  <a:pt x="18431353" y="1484082"/>
                </a:lnTo>
                <a:lnTo>
                  <a:pt x="0" y="14840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DAE4qdN2YhU</dc:identifier>
  <dcterms:modified xsi:type="dcterms:W3CDTF">2011-08-01T06:04:30Z</dcterms:modified>
  <cp:revision>1</cp:revision>
  <dc:title>SF State Presentation</dc:title>
</cp:coreProperties>
</file>